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906000" cy="6858000" type="A4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-678" y="-7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71C6B-5785-42C2-99A3-80EBA3D3CD52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1235075"/>
            <a:ext cx="481330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51389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951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1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73BCD-1DA5-4458-81D4-A3B31FAC6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8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1235075"/>
            <a:ext cx="4813300" cy="33321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73BCD-1DA5-4458-81D4-A3B31FAC68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59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58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655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9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74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396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95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99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12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8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718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27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881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AC4A3-E14B-4883-B292-19962C7E944A}" type="datetimeFigureOut">
              <a:rPr lang="ru-RU" smtClean="0"/>
              <a:t>16.06.2016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5DE89-EDE1-4C4D-8161-C859D0D2F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63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Ekaterina.Dvukraeva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6874640" cy="760225"/>
          </a:xfrm>
        </p:spPr>
        <p:txBody>
          <a:bodyPr>
            <a:normAutofit fontScale="90000"/>
          </a:bodyPr>
          <a:lstStyle/>
          <a:p>
            <a:pPr algn="l"/>
            <a:r>
              <a:rPr lang="ru-RU" sz="48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РАБОТА ДЛЯ ВЫПУСКНИКА!</a:t>
            </a:r>
            <a:endParaRPr lang="ru-RU" sz="4800" b="1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896" y="916275"/>
            <a:ext cx="959664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Ты выпускник с экономическим образованием со знанием английского языка и хочешь начать карьеру в престижной международной компании</a:t>
            </a:r>
            <a:r>
              <a:rPr lang="ru-RU" b="1" dirty="0" smtClean="0">
                <a:latin typeface="+mj-lt"/>
              </a:rPr>
              <a:t>?</a:t>
            </a:r>
            <a:endParaRPr lang="ru-RU" sz="800" dirty="0">
              <a:latin typeface="+mj-lt"/>
            </a:endParaRPr>
          </a:p>
          <a:p>
            <a:pPr algn="just"/>
            <a:endParaRPr lang="en-US" sz="1200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ru-RU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27" y="2"/>
            <a:ext cx="2520391" cy="9162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094963"/>
            <a:ext cx="97818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+mj-lt"/>
              </a:rPr>
              <a:t>З</a:t>
            </a:r>
            <a:r>
              <a:rPr lang="ru-RU" b="1" dirty="0" smtClean="0">
                <a:latin typeface="+mj-lt"/>
              </a:rPr>
              <a:t>аинтересовала наша информация - звони:</a:t>
            </a:r>
            <a:r>
              <a:rPr lang="ru-RU" b="1" dirty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8 </a:t>
            </a:r>
            <a:r>
              <a:rPr lang="ru-RU" dirty="0">
                <a:latin typeface="+mj-lt"/>
              </a:rPr>
              <a:t>(3812) </a:t>
            </a:r>
            <a:r>
              <a:rPr lang="ru-RU" dirty="0" smtClean="0">
                <a:latin typeface="+mj-lt"/>
              </a:rPr>
              <a:t>35 66 11 (доб. 5933), </a:t>
            </a:r>
            <a:r>
              <a:rPr lang="ru-RU" dirty="0">
                <a:latin typeface="+mj-lt"/>
              </a:rPr>
              <a:t>либо </a:t>
            </a:r>
            <a:r>
              <a:rPr lang="ru-RU" dirty="0" smtClean="0">
                <a:latin typeface="+mj-lt"/>
              </a:rPr>
              <a:t>отправляй свое резюме по электронной почте: </a:t>
            </a:r>
            <a:r>
              <a:rPr lang="en-US" dirty="0" smtClean="0">
                <a:latin typeface="+mj-lt"/>
                <a:hlinkClick r:id="rId4"/>
              </a:rPr>
              <a:t>Ekaterina.Dvukraeva@yandex.ru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и мы сами с тобой свяжемся.</a:t>
            </a:r>
          </a:p>
          <a:p>
            <a:pPr algn="just"/>
            <a:r>
              <a:rPr lang="ru-RU" dirty="0" smtClean="0">
                <a:latin typeface="+mj-lt"/>
              </a:rPr>
              <a:t>Хочешь узнать больше о компании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Capgemini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smtClean="0"/>
              <a:t>пройди по ссылке</a:t>
            </a:r>
            <a:r>
              <a:rPr lang="en-US" dirty="0"/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https://www.capgemini.com/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 algn="just"/>
            <a:r>
              <a:rPr lang="ru-RU" dirty="0" smtClean="0">
                <a:latin typeface="+mj-lt"/>
              </a:rPr>
              <a:t>Также у тебя будет возможность принять участие в экскурсии по нашему сервисному центру!</a:t>
            </a:r>
          </a:p>
          <a:p>
            <a:pPr algn="just"/>
            <a:endParaRPr lang="ru-RU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8897" y="1605140"/>
            <a:ext cx="730795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Международный консалтинговый гигант</a:t>
            </a:r>
            <a:r>
              <a:rPr lang="ru-RU" b="1" dirty="0" smtClean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Capgemini</a:t>
            </a:r>
            <a:r>
              <a:rPr lang="en-US" b="1" dirty="0" smtClean="0">
                <a:solidFill>
                  <a:schemeClr val="accent5"/>
                </a:solidFill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дает тебе возможность </a:t>
            </a:r>
            <a:r>
              <a:rPr lang="ru-RU" b="1" dirty="0">
                <a:latin typeface="+mj-lt"/>
              </a:rPr>
              <a:t>стать частью команды профессионалов</a:t>
            </a:r>
            <a:r>
              <a:rPr lang="ru-RU" dirty="0">
                <a:latin typeface="+mj-lt"/>
              </a:rPr>
              <a:t>, </a:t>
            </a:r>
            <a:r>
              <a:rPr lang="ru-RU" b="1" dirty="0">
                <a:latin typeface="+mj-lt"/>
              </a:rPr>
              <a:t>получить опыт работы </a:t>
            </a:r>
            <a:r>
              <a:rPr lang="ru-RU" dirty="0">
                <a:latin typeface="+mj-lt"/>
              </a:rPr>
              <a:t>в </a:t>
            </a:r>
            <a:r>
              <a:rPr lang="ru-RU" dirty="0" smtClean="0">
                <a:latin typeface="+mj-lt"/>
              </a:rPr>
              <a:t>сфере финансовых и </a:t>
            </a:r>
            <a:r>
              <a:rPr lang="en-US" dirty="0" smtClean="0">
                <a:latin typeface="+mj-lt"/>
              </a:rPr>
              <a:t>HR </a:t>
            </a:r>
            <a:r>
              <a:rPr lang="ru-RU" dirty="0" smtClean="0">
                <a:latin typeface="+mj-lt"/>
              </a:rPr>
              <a:t>сервисов, менеджмента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и </a:t>
            </a:r>
            <a:r>
              <a:rPr lang="ru-RU" dirty="0">
                <a:latin typeface="+mj-lt"/>
              </a:rPr>
              <a:t>информационных </a:t>
            </a:r>
            <a:r>
              <a:rPr lang="ru-RU" dirty="0" smtClean="0">
                <a:latin typeface="+mj-lt"/>
              </a:rPr>
              <a:t>технологий</a:t>
            </a:r>
            <a:r>
              <a:rPr lang="ru-RU" dirty="0" smtClean="0">
                <a:latin typeface="+mj-lt"/>
              </a:rPr>
              <a:t>.</a:t>
            </a:r>
            <a:endParaRPr lang="ru-RU" sz="800" dirty="0" smtClean="0">
              <a:latin typeface="+mj-lt"/>
            </a:endParaRPr>
          </a:p>
          <a:p>
            <a:pPr algn="just"/>
            <a:endParaRPr lang="ru-RU" sz="800" dirty="0">
              <a:latin typeface="+mj-lt"/>
            </a:endParaRPr>
          </a:p>
          <a:p>
            <a:pPr algn="just"/>
            <a:r>
              <a:rPr lang="ru-RU" dirty="0" smtClean="0">
                <a:latin typeface="+mj-lt"/>
              </a:rPr>
              <a:t>Сегодня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Capgemini </a:t>
            </a:r>
            <a:r>
              <a:rPr lang="ru-RU" dirty="0" smtClean="0">
                <a:latin typeface="+mj-lt"/>
              </a:rPr>
              <a:t> готова предложить </a:t>
            </a:r>
            <a:r>
              <a:rPr lang="ru-RU" b="1" dirty="0" smtClean="0">
                <a:latin typeface="+mj-lt"/>
              </a:rPr>
              <a:t> вакансии в финансовом центре для выпускников без опыта работы</a:t>
            </a:r>
            <a:r>
              <a:rPr lang="ru-RU" b="1" dirty="0" smtClean="0">
                <a:latin typeface="+mj-lt"/>
              </a:rPr>
              <a:t>!</a:t>
            </a:r>
          </a:p>
          <a:p>
            <a:pPr algn="just"/>
            <a:endParaRPr lang="ru-RU" sz="800" dirty="0">
              <a:latin typeface="+mj-lt"/>
            </a:endParaRPr>
          </a:p>
          <a:p>
            <a:pPr algn="just"/>
            <a:r>
              <a:rPr lang="ru-RU" dirty="0" smtClean="0">
                <a:latin typeface="+mj-lt"/>
              </a:rPr>
              <a:t>Будучи сотрудником нашей компании ты получишь опыт работы в программе </a:t>
            </a:r>
            <a:r>
              <a:rPr lang="en-US" dirty="0" smtClean="0">
                <a:latin typeface="+mj-lt"/>
              </a:rPr>
              <a:t>SAP</a:t>
            </a:r>
            <a:r>
              <a:rPr lang="ru-RU" dirty="0" smtClean="0">
                <a:latin typeface="+mj-lt"/>
              </a:rPr>
              <a:t>, узнаешь на практике работу МЦФО отчетности  и многое другое.</a:t>
            </a:r>
            <a:endParaRPr lang="ru-RU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555" y="1712893"/>
            <a:ext cx="2248391" cy="26160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8897" y="4436684"/>
            <a:ext cx="9642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+mj-lt"/>
              </a:rPr>
              <a:t>Capgemini</a:t>
            </a:r>
            <a:r>
              <a:rPr lang="en-US" dirty="0">
                <a:latin typeface="+mj-lt"/>
              </a:rPr>
              <a:t> </a:t>
            </a:r>
            <a:r>
              <a:rPr lang="ru-RU" dirty="0">
                <a:latin typeface="+mj-lt"/>
              </a:rPr>
              <a:t>гарантирует обучение новых сотрудников, возможность карьерного роста, а также достойную оплату </a:t>
            </a:r>
            <a:r>
              <a:rPr lang="ru-RU" dirty="0" smtClean="0">
                <a:latin typeface="+mj-lt"/>
              </a:rPr>
              <a:t>труда, полный соц</a:t>
            </a:r>
            <a:r>
              <a:rPr lang="ru-RU" dirty="0" smtClean="0">
                <a:latin typeface="+mj-lt"/>
              </a:rPr>
              <a:t>. пакет</a:t>
            </a:r>
            <a:r>
              <a:rPr lang="ru-RU" dirty="0" smtClean="0">
                <a:latin typeface="+mj-lt"/>
              </a:rPr>
              <a:t>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31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168</Words>
  <Application>Microsoft Office PowerPoint</Application>
  <PresentationFormat>Лист A4 (210x297 мм)</PresentationFormat>
  <Paragraphs>16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РАБОТА ДЛЯ ВЫПУСКНИКА!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Guseva, Lyubov</dc:creator>
  <cp:lastModifiedBy>Шипицына Ирина Викторовна</cp:lastModifiedBy>
  <cp:revision>27</cp:revision>
  <cp:lastPrinted>2016-06-16T03:32:14Z</cp:lastPrinted>
  <dcterms:created xsi:type="dcterms:W3CDTF">2016-03-17T04:13:36Z</dcterms:created>
  <dcterms:modified xsi:type="dcterms:W3CDTF">2016-06-16T03:33:13Z</dcterms:modified>
</cp:coreProperties>
</file>